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0" r:id="rId244"/>
    <p:sldId id="562" r:id="rId245"/>
    <p:sldId id="551" r:id="rId246"/>
    <p:sldId id="553" r:id="rId247"/>
    <p:sldId id="552" r:id="rId248"/>
    <p:sldId id="554" r:id="rId249"/>
    <p:sldId id="566" r:id="rId250"/>
    <p:sldId id="564" r:id="rId251"/>
    <p:sldId id="565" r:id="rId252"/>
    <p:sldId id="532" r:id="rId253"/>
    <p:sldId id="513" r:id="rId254"/>
    <p:sldId id="547" r:id="rId255"/>
    <p:sldId id="557" r:id="rId256"/>
    <p:sldId id="563" r:id="rId257"/>
    <p:sldId id="548" r:id="rId258"/>
    <p:sldId id="517" r:id="rId259"/>
    <p:sldId id="498" r:id="rId260"/>
    <p:sldId id="492" r:id="rId261"/>
    <p:sldId id="487" r:id="rId262"/>
    <p:sldId id="489" r:id="rId263"/>
    <p:sldId id="488" r:id="rId264"/>
    <p:sldId id="456" r:id="rId265"/>
    <p:sldId id="459" r:id="rId266"/>
    <p:sldId id="463" r:id="rId267"/>
    <p:sldId id="454" r:id="rId268"/>
    <p:sldId id="486" r:id="rId269"/>
    <p:sldId id="457" r:id="rId270"/>
    <p:sldId id="453" r:id="rId271"/>
    <p:sldId id="455" r:id="rId2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4" d="100"/>
          <a:sy n="224" d="100"/>
        </p:scale>
        <p:origin x="-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printerSettings" Target="printerSettings/printerSettings1.bin"/><Relationship Id="rId274" Type="http://schemas.openxmlformats.org/officeDocument/2006/relationships/presProps" Target="presProp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viewProps" Target="viewProps.xml"/><Relationship Id="rId276" Type="http://schemas.openxmlformats.org/officeDocument/2006/relationships/theme" Target="theme/theme1.xml"/><Relationship Id="rId277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  <a:endParaRPr lang="en-US" dirty="0"/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56 </a:t>
            </a:r>
            <a:r>
              <a:rPr lang="en-US" dirty="0" smtClean="0"/>
              <a:t>– Section </a:t>
            </a:r>
            <a:r>
              <a:rPr lang="en-US" dirty="0"/>
              <a:t>9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</a:t>
            </a:r>
            <a:r>
              <a:rPr lang="en-US" dirty="0" smtClean="0"/>
              <a:t>Root Scope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Between Routes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244927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016418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016418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685896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685896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323489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992967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323489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992967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Route </a:t>
            </a:r>
            <a:r>
              <a:rPr lang="en-US" sz="1600" dirty="0" smtClean="0"/>
              <a:t>(new)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6244927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Route (edit)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4076753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155315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824793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4155315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824793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076753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Route </a:t>
            </a:r>
            <a:r>
              <a:rPr lang="en-US" sz="1600" dirty="0" smtClean="0"/>
              <a:t>(listing)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787470" y="2488922"/>
            <a:ext cx="857918" cy="4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6" idx="0"/>
          </p:cNvCxnSpPr>
          <p:nvPr/>
        </p:nvCxnSpPr>
        <p:spPr>
          <a:xfrm flipV="1">
            <a:off x="5951704" y="2484583"/>
            <a:ext cx="909859" cy="4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1581086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3940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6" name="Snip Same Side Corner Rectangle 15"/>
          <p:cNvSpPr/>
          <p:nvPr/>
        </p:nvSpPr>
        <p:spPr>
          <a:xfrm>
            <a:off x="4987835" y="238970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6" name="Elbow Connector 5"/>
          <p:cNvCxnSpPr>
            <a:stCxn id="16" idx="3"/>
            <a:endCxn id="3" idx="1"/>
          </p:cNvCxnSpPr>
          <p:nvPr/>
        </p:nvCxnSpPr>
        <p:spPr>
          <a:xfrm rot="16200000" flipV="1">
            <a:off x="4828125" y="1748060"/>
            <a:ext cx="610186" cy="673104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17521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example-01.html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1327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example-02.html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638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57 </a:t>
            </a:r>
            <a:r>
              <a:rPr lang="en-US" dirty="0" smtClean="0"/>
              <a:t>– Section </a:t>
            </a:r>
            <a:r>
              <a:rPr lang="en-US" dirty="0" smtClean="0"/>
              <a:t>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</a:t>
            </a:r>
            <a:r>
              <a:rPr lang="en-US" dirty="0" smtClean="0"/>
              <a:t>Service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Between Routes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5946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973342" y="248493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73342" y="2674208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4" idx="2"/>
            <a:endCxn id="4" idx="0"/>
          </p:cNvCxnSpPr>
          <p:nvPr/>
        </p:nvCxnSpPr>
        <p:spPr>
          <a:xfrm>
            <a:off x="4842199" y="3357549"/>
            <a:ext cx="0" cy="513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3"/>
            <a:endCxn id="24" idx="1"/>
          </p:cNvCxnSpPr>
          <p:nvPr/>
        </p:nvCxnSpPr>
        <p:spPr>
          <a:xfrm>
            <a:off x="3609004" y="3015879"/>
            <a:ext cx="364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24" idx="3"/>
          </p:cNvCxnSpPr>
          <p:nvPr/>
        </p:nvCxnSpPr>
        <p:spPr>
          <a:xfrm flipH="1">
            <a:off x="5711056" y="3003668"/>
            <a:ext cx="281650" cy="12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9702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8" y="4001986"/>
            <a:ext cx="5776443" cy="7312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22429" y="2104953"/>
            <a:ext cx="1390197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</a:t>
            </a:r>
            <a:r>
              <a:rPr lang="en-US" sz="1600" dirty="0" err="1" smtClean="0"/>
              <a:t>odo</a:t>
            </a:r>
            <a:r>
              <a:rPr lang="en-US" sz="1600" dirty="0" smtClean="0"/>
              <a:t>-list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22429" y="2910166"/>
            <a:ext cx="1390197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ListController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1752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26377" y="2892076"/>
            <a:ext cx="1380525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26377" y="2111590"/>
            <a:ext cx="1380525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todo</a:t>
            </a:r>
            <a:r>
              <a:rPr lang="en-US" sz="1600" dirty="0" smtClean="0"/>
              <a:t>-edit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16640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109729" y="2892076"/>
            <a:ext cx="1463982" cy="44738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DbService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2"/>
            <a:endCxn id="4" idx="0"/>
          </p:cNvCxnSpPr>
          <p:nvPr/>
        </p:nvCxnSpPr>
        <p:spPr>
          <a:xfrm>
            <a:off x="4841720" y="3339459"/>
            <a:ext cx="480" cy="662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9" idx="3"/>
            <a:endCxn id="16" idx="1"/>
          </p:cNvCxnSpPr>
          <p:nvPr/>
        </p:nvCxnSpPr>
        <p:spPr>
          <a:xfrm flipV="1">
            <a:off x="3612626" y="3115768"/>
            <a:ext cx="497103" cy="1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8" idx="1"/>
            <a:endCxn id="16" idx="3"/>
          </p:cNvCxnSpPr>
          <p:nvPr/>
        </p:nvCxnSpPr>
        <p:spPr>
          <a:xfrm flipH="1">
            <a:off x="5573711" y="3115768"/>
            <a:ext cx="55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6644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example-01.html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6659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Service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872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044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30097</TotalTime>
  <Words>8573</Words>
  <Application>Microsoft Macintosh PowerPoint</Application>
  <PresentationFormat>On-screen Show (4:3)</PresentationFormat>
  <Paragraphs>2059</Paragraphs>
  <Slides>271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271</vt:i4>
      </vt:variant>
    </vt:vector>
  </HeadingPairs>
  <TitlesOfParts>
    <vt:vector size="272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Root Scope : $rootScope</vt:lpstr>
      <vt:lpstr>Routes</vt:lpstr>
      <vt:lpstr>Application Architecture</vt:lpstr>
      <vt:lpstr>Demo : example-01.html</vt:lpstr>
      <vt:lpstr>Problem</vt:lpstr>
      <vt:lpstr>Demo : example-02.html</vt:lpstr>
      <vt:lpstr>Conclusion</vt:lpstr>
      <vt:lpstr>Chapter 6 – AngularJS</vt:lpstr>
      <vt:lpstr>Topics</vt:lpstr>
      <vt:lpstr>Application Architecture</vt:lpstr>
      <vt:lpstr>Application Architecture</vt:lpstr>
      <vt:lpstr>To-Do Application Architecture</vt:lpstr>
      <vt:lpstr>Demo : example-01.html</vt:lpstr>
      <vt:lpstr>Conclusion</vt:lpstr>
      <vt:lpstr>Angular Service Demo</vt:lpstr>
      <vt:lpstr>PowerPoint Presentation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906</cp:revision>
  <dcterms:created xsi:type="dcterms:W3CDTF">2016-01-09T12:23:22Z</dcterms:created>
  <dcterms:modified xsi:type="dcterms:W3CDTF">2016-06-02T10:52:57Z</dcterms:modified>
</cp:coreProperties>
</file>